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"/>
            <a:ext cx="8686800" cy="3886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X-ray hazards</a:t>
            </a:r>
            <a:endParaRPr lang="fa-IR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29100"/>
            <a:ext cx="6400800" cy="6286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Ashraff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Abdulrazaq</a:t>
            </a:r>
            <a:endParaRPr lang="fa-I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Novin Pendar\Desktop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7057"/>
            <a:ext cx="2447925" cy="14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Novin Pendar\Desktop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7057"/>
            <a:ext cx="2447925" cy="14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1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9248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 ray radiation</a:t>
            </a:r>
            <a:endParaRPr lang="fa-I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28650"/>
            <a:ext cx="8839200" cy="451485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alt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Invisible electromagnetic radiation with short wave length and high penetration power , can be used for diagnosis 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1026" name="Picture 2" descr="C:\Users\Novin Pendar\Desktop\Electromagnetic_Spectrum_103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5950"/>
            <a:ext cx="8458200" cy="3136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33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8763000" cy="38290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10000"/>
              </a:lnSpc>
              <a:buNone/>
            </a:pPr>
            <a:r>
              <a:rPr lang="en-US" sz="3200" dirty="0" smtClean="0">
                <a:latin typeface="Times New Roman"/>
                <a:cs typeface="+mj-cs"/>
              </a:rPr>
              <a:t>■ </a:t>
            </a:r>
            <a:r>
              <a:rPr lang="en-US" sz="3200" dirty="0" smtClean="0">
                <a:cs typeface="+mj-cs"/>
              </a:rPr>
              <a:t>There </a:t>
            </a:r>
            <a:r>
              <a:rPr lang="en-US" sz="3200" dirty="0">
                <a:cs typeface="+mj-cs"/>
              </a:rPr>
              <a:t>are two types of </a:t>
            </a:r>
            <a:r>
              <a:rPr lang="en-US" sz="3200" dirty="0" smtClean="0">
                <a:cs typeface="+mj-cs"/>
              </a:rPr>
              <a:t>risks produced in </a:t>
            </a:r>
            <a:r>
              <a:rPr lang="en-US" sz="3200" dirty="0">
                <a:cs typeface="+mj-cs"/>
              </a:rPr>
              <a:t>the field </a:t>
            </a:r>
            <a:r>
              <a:rPr lang="en-US" sz="3200" dirty="0" smtClean="0">
                <a:cs typeface="+mj-cs"/>
              </a:rPr>
              <a:t> </a:t>
            </a:r>
          </a:p>
          <a:p>
            <a:pPr marL="0" indent="0" algn="just" rtl="0">
              <a:lnSpc>
                <a:spcPct val="110000"/>
              </a:lnSpc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</a:t>
            </a:r>
            <a:r>
              <a:rPr lang="en-US" sz="3200" dirty="0" smtClean="0">
                <a:cs typeface="+mj-cs"/>
              </a:rPr>
              <a:t>of radiation: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200" dirty="0" smtClean="0">
                <a:cs typeface="+mj-cs"/>
              </a:rPr>
              <a:t>     1-Somatic risk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200" dirty="0" smtClean="0">
                <a:cs typeface="+mj-cs"/>
              </a:rPr>
              <a:t>     2-Genetic risk</a:t>
            </a:r>
          </a:p>
          <a:p>
            <a:pPr marL="0" indent="0" algn="l">
              <a:buNone/>
            </a:pPr>
            <a:r>
              <a:rPr lang="en-US" sz="3200" dirty="0" smtClean="0"/>
              <a:t> </a:t>
            </a:r>
            <a:endParaRPr lang="fa-IR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5127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76" r="1414" b="8937"/>
          <a:stretch/>
        </p:blipFill>
        <p:spPr bwMode="auto">
          <a:xfrm>
            <a:off x="4369028" y="2266949"/>
            <a:ext cx="4546372" cy="25146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137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610600" cy="37147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1■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Somatic risk</a:t>
            </a:r>
          </a:p>
          <a:p>
            <a:pPr marL="0" indent="0" algn="ctr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(Biologic effect of ionizing radiation)</a:t>
            </a:r>
          </a:p>
          <a:p>
            <a:pPr marL="0" indent="0" algn="just" rtl="0">
              <a:buNone/>
            </a:pP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Acute radiation sickness (vomiting, diarrhea)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radiation sickness (leukemia)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and tissue burns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Alopecia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or constant infertility</a:t>
            </a:r>
          </a:p>
          <a:p>
            <a:pPr marL="0" indent="0" algn="l">
              <a:buNone/>
            </a:pPr>
            <a:endParaRPr lang="fa-IR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65572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9218" name="Picture 2" descr="C:\Users\Novin Pendar\Desktop\images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923" t="44491" r="6970" b="7731"/>
          <a:stretch/>
        </p:blipFill>
        <p:spPr bwMode="auto">
          <a:xfrm>
            <a:off x="6666320" y="3181350"/>
            <a:ext cx="2188936" cy="1676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49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91</Words>
  <Application>Microsoft Office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X-ray hazards</vt:lpstr>
      <vt:lpstr>X- ray radiation</vt:lpstr>
      <vt:lpstr>X- ray radiation</vt:lpstr>
      <vt:lpstr>X- ray radiation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47</cp:revision>
  <dcterms:created xsi:type="dcterms:W3CDTF">2006-08-16T00:00:00Z</dcterms:created>
  <dcterms:modified xsi:type="dcterms:W3CDTF">2019-01-30T14:52:03Z</dcterms:modified>
</cp:coreProperties>
</file>